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61" r:id="rId2"/>
    <p:sldId id="257" r:id="rId3"/>
    <p:sldId id="263" r:id="rId4"/>
    <p:sldId id="264" r:id="rId5"/>
    <p:sldId id="272" r:id="rId6"/>
    <p:sldId id="271" r:id="rId7"/>
    <p:sldId id="274" r:id="rId8"/>
    <p:sldId id="273" r:id="rId9"/>
    <p:sldId id="275" r:id="rId10"/>
    <p:sldId id="276" r:id="rId11"/>
    <p:sldId id="279" r:id="rId12"/>
    <p:sldId id="265" r:id="rId13"/>
    <p:sldId id="277" r:id="rId14"/>
    <p:sldId id="27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692A93-6037-4135-A58A-475997A5CC41}" v="12" dt="2022-12-11T18:59:57.125"/>
  </p1510:revLst>
</p1510:revInfo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2" autoAdjust="0"/>
    <p:restoredTop sz="94706" autoAdjust="0"/>
  </p:normalViewPr>
  <p:slideViewPr>
    <p:cSldViewPr snapToGrid="0">
      <p:cViewPr varScale="1">
        <p:scale>
          <a:sx n="62" d="100"/>
          <a:sy n="62" d="100"/>
        </p:scale>
        <p:origin x="102" y="14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ktor Szitkey" userId="39275a659d8e1837" providerId="LiveId" clId="{C8692A93-6037-4135-A58A-475997A5CC41}"/>
    <pc:docChg chg="undo custSel addSld delSld modSld sldOrd">
      <pc:chgData name="Viktor Szitkey" userId="39275a659d8e1837" providerId="LiveId" clId="{C8692A93-6037-4135-A58A-475997A5CC41}" dt="2022-12-11T19:01:32.669" v="1335" actId="1076"/>
      <pc:docMkLst>
        <pc:docMk/>
      </pc:docMkLst>
      <pc:sldChg chg="modSp mod">
        <pc:chgData name="Viktor Szitkey" userId="39275a659d8e1837" providerId="LiveId" clId="{C8692A93-6037-4135-A58A-475997A5CC41}" dt="2022-12-04T15:41:22.133" v="182" actId="20577"/>
        <pc:sldMkLst>
          <pc:docMk/>
          <pc:sldMk cId="3984617762" sldId="257"/>
        </pc:sldMkLst>
        <pc:spChg chg="mod">
          <ac:chgData name="Viktor Szitkey" userId="39275a659d8e1837" providerId="LiveId" clId="{C8692A93-6037-4135-A58A-475997A5CC41}" dt="2022-12-04T15:37:41.235" v="135" actId="20577"/>
          <ac:spMkLst>
            <pc:docMk/>
            <pc:sldMk cId="3984617762" sldId="257"/>
            <ac:spMk id="2" creationId="{00000000-0000-0000-0000-000000000000}"/>
          </ac:spMkLst>
        </pc:spChg>
        <pc:spChg chg="mod">
          <ac:chgData name="Viktor Szitkey" userId="39275a659d8e1837" providerId="LiveId" clId="{C8692A93-6037-4135-A58A-475997A5CC41}" dt="2022-12-04T15:41:22.133" v="182" actId="20577"/>
          <ac:spMkLst>
            <pc:docMk/>
            <pc:sldMk cId="3984617762" sldId="257"/>
            <ac:spMk id="3" creationId="{00000000-0000-0000-0000-000000000000}"/>
          </ac:spMkLst>
        </pc:spChg>
      </pc:sldChg>
      <pc:sldChg chg="modSp mod">
        <pc:chgData name="Viktor Szitkey" userId="39275a659d8e1837" providerId="LiveId" clId="{C8692A93-6037-4135-A58A-475997A5CC41}" dt="2022-12-11T11:22:43.218" v="1323" actId="27636"/>
        <pc:sldMkLst>
          <pc:docMk/>
          <pc:sldMk cId="106904919" sldId="261"/>
        </pc:sldMkLst>
        <pc:spChg chg="mod">
          <ac:chgData name="Viktor Szitkey" userId="39275a659d8e1837" providerId="LiveId" clId="{C8692A93-6037-4135-A58A-475997A5CC41}" dt="2022-12-11T11:22:43.218" v="1323" actId="27636"/>
          <ac:spMkLst>
            <pc:docMk/>
            <pc:sldMk cId="106904919" sldId="261"/>
            <ac:spMk id="2" creationId="{00000000-0000-0000-0000-000000000000}"/>
          </ac:spMkLst>
        </pc:spChg>
        <pc:spChg chg="mod">
          <ac:chgData name="Viktor Szitkey" userId="39275a659d8e1837" providerId="LiveId" clId="{C8692A93-6037-4135-A58A-475997A5CC41}" dt="2022-12-04T15:37:21.059" v="129" actId="27636"/>
          <ac:spMkLst>
            <pc:docMk/>
            <pc:sldMk cId="106904919" sldId="261"/>
            <ac:spMk id="3" creationId="{00000000-0000-0000-0000-000000000000}"/>
          </ac:spMkLst>
        </pc:spChg>
      </pc:sldChg>
      <pc:sldChg chg="modSp del mod">
        <pc:chgData name="Viktor Szitkey" userId="39275a659d8e1837" providerId="LiveId" clId="{C8692A93-6037-4135-A58A-475997A5CC41}" dt="2022-12-04T15:52:03.773" v="565" actId="47"/>
        <pc:sldMkLst>
          <pc:docMk/>
          <pc:sldMk cId="1476019738" sldId="262"/>
        </pc:sldMkLst>
        <pc:spChg chg="mod">
          <ac:chgData name="Viktor Szitkey" userId="39275a659d8e1837" providerId="LiveId" clId="{C8692A93-6037-4135-A58A-475997A5CC41}" dt="2022-12-04T15:43:45.687" v="212" actId="20577"/>
          <ac:spMkLst>
            <pc:docMk/>
            <pc:sldMk cId="1476019738" sldId="262"/>
            <ac:spMk id="2" creationId="{00000000-0000-0000-0000-000000000000}"/>
          </ac:spMkLst>
        </pc:spChg>
      </pc:sldChg>
      <pc:sldChg chg="addSp delSp modSp mod">
        <pc:chgData name="Viktor Szitkey" userId="39275a659d8e1837" providerId="LiveId" clId="{C8692A93-6037-4135-A58A-475997A5CC41}" dt="2022-12-04T16:58:49.020" v="1306" actId="20577"/>
        <pc:sldMkLst>
          <pc:docMk/>
          <pc:sldMk cId="2475092730" sldId="263"/>
        </pc:sldMkLst>
        <pc:spChg chg="mod">
          <ac:chgData name="Viktor Szitkey" userId="39275a659d8e1837" providerId="LiveId" clId="{C8692A93-6037-4135-A58A-475997A5CC41}" dt="2022-12-04T15:44:00.203" v="213"/>
          <ac:spMkLst>
            <pc:docMk/>
            <pc:sldMk cId="2475092730" sldId="263"/>
            <ac:spMk id="2" creationId="{00000000-0000-0000-0000-000000000000}"/>
          </ac:spMkLst>
        </pc:spChg>
        <pc:spChg chg="mod">
          <ac:chgData name="Viktor Szitkey" userId="39275a659d8e1837" providerId="LiveId" clId="{C8692A93-6037-4135-A58A-475997A5CC41}" dt="2022-12-04T16:58:49.020" v="1306" actId="20577"/>
          <ac:spMkLst>
            <pc:docMk/>
            <pc:sldMk cId="2475092730" sldId="263"/>
            <ac:spMk id="3" creationId="{00000000-0000-0000-0000-000000000000}"/>
          </ac:spMkLst>
        </pc:spChg>
        <pc:spChg chg="add del mod">
          <ac:chgData name="Viktor Szitkey" userId="39275a659d8e1837" providerId="LiveId" clId="{C8692A93-6037-4135-A58A-475997A5CC41}" dt="2022-12-04T15:44:08.497" v="216" actId="478"/>
          <ac:spMkLst>
            <pc:docMk/>
            <pc:sldMk cId="2475092730" sldId="263"/>
            <ac:spMk id="6" creationId="{E3B4BBCB-82B9-33B2-7073-16B711B43635}"/>
          </ac:spMkLst>
        </pc:spChg>
        <pc:graphicFrameChg chg="del modGraphic">
          <ac:chgData name="Viktor Szitkey" userId="39275a659d8e1837" providerId="LiveId" clId="{C8692A93-6037-4135-A58A-475997A5CC41}" dt="2022-12-04T15:44:06.899" v="215" actId="478"/>
          <ac:graphicFrameMkLst>
            <pc:docMk/>
            <pc:sldMk cId="2475092730" sldId="263"/>
            <ac:graphicFrameMk id="5" creationId="{00000000-0000-0000-0000-000000000000}"/>
          </ac:graphicFrameMkLst>
        </pc:graphicFrameChg>
      </pc:sldChg>
      <pc:sldChg chg="addSp delSp modSp mod ord">
        <pc:chgData name="Viktor Szitkey" userId="39275a659d8e1837" providerId="LiveId" clId="{C8692A93-6037-4135-A58A-475997A5CC41}" dt="2022-12-11T19:01:32.669" v="1335" actId="1076"/>
        <pc:sldMkLst>
          <pc:docMk/>
          <pc:sldMk cId="2761515851" sldId="264"/>
        </pc:sldMkLst>
        <pc:spChg chg="mod">
          <ac:chgData name="Viktor Szitkey" userId="39275a659d8e1837" providerId="LiveId" clId="{C8692A93-6037-4135-A58A-475997A5CC41}" dt="2022-12-04T15:53:25.988" v="610" actId="27636"/>
          <ac:spMkLst>
            <pc:docMk/>
            <pc:sldMk cId="2761515851" sldId="264"/>
            <ac:spMk id="2" creationId="{00000000-0000-0000-0000-000000000000}"/>
          </ac:spMkLst>
        </pc:spChg>
        <pc:spChg chg="add del mod">
          <ac:chgData name="Viktor Szitkey" userId="39275a659d8e1837" providerId="LiveId" clId="{C8692A93-6037-4135-A58A-475997A5CC41}" dt="2022-12-04T15:53:10.184" v="603" actId="22"/>
          <ac:spMkLst>
            <pc:docMk/>
            <pc:sldMk cId="2761515851" sldId="264"/>
            <ac:spMk id="5" creationId="{AB7831A0-2AFE-CAC4-A6E1-9B7E51177B16}"/>
          </ac:spMkLst>
        </pc:spChg>
        <pc:spChg chg="add mod">
          <ac:chgData name="Viktor Szitkey" userId="39275a659d8e1837" providerId="LiveId" clId="{C8692A93-6037-4135-A58A-475997A5CC41}" dt="2022-12-04T15:53:43.708" v="612" actId="478"/>
          <ac:spMkLst>
            <pc:docMk/>
            <pc:sldMk cId="2761515851" sldId="264"/>
            <ac:spMk id="9" creationId="{688A9251-9D8B-B9A3-0BD7-C1FB12085E07}"/>
          </ac:spMkLst>
        </pc:spChg>
        <pc:graphicFrameChg chg="del mod">
          <ac:chgData name="Viktor Szitkey" userId="39275a659d8e1837" providerId="LiveId" clId="{C8692A93-6037-4135-A58A-475997A5CC41}" dt="2022-12-04T15:53:01.515" v="602" actId="478"/>
          <ac:graphicFrameMkLst>
            <pc:docMk/>
            <pc:sldMk cId="2761515851" sldId="264"/>
            <ac:graphicFrameMk id="4" creationId="{00000000-0000-0000-0000-000000000000}"/>
          </ac:graphicFrameMkLst>
        </pc:graphicFrameChg>
        <pc:picChg chg="add mod">
          <ac:chgData name="Viktor Szitkey" userId="39275a659d8e1837" providerId="LiveId" clId="{C8692A93-6037-4135-A58A-475997A5CC41}" dt="2022-12-11T19:01:32.669" v="1335" actId="1076"/>
          <ac:picMkLst>
            <pc:docMk/>
            <pc:sldMk cId="2761515851" sldId="264"/>
            <ac:picMk id="4" creationId="{DAAEA167-9C55-35C9-408B-FAB9BD69B84A}"/>
          </ac:picMkLst>
        </pc:picChg>
        <pc:picChg chg="add del mod ord">
          <ac:chgData name="Viktor Szitkey" userId="39275a659d8e1837" providerId="LiveId" clId="{C8692A93-6037-4135-A58A-475997A5CC41}" dt="2022-12-04T15:53:43.708" v="612" actId="478"/>
          <ac:picMkLst>
            <pc:docMk/>
            <pc:sldMk cId="2761515851" sldId="264"/>
            <ac:picMk id="7" creationId="{DB216FDF-CE0B-6608-A070-83E1AC1E39CA}"/>
          </ac:picMkLst>
        </pc:picChg>
        <pc:picChg chg="add del mod">
          <ac:chgData name="Viktor Szitkey" userId="39275a659d8e1837" providerId="LiveId" clId="{C8692A93-6037-4135-A58A-475997A5CC41}" dt="2022-12-11T19:01:23.317" v="1332" actId="478"/>
          <ac:picMkLst>
            <pc:docMk/>
            <pc:sldMk cId="2761515851" sldId="264"/>
            <ac:picMk id="11" creationId="{14CFD2D6-4E35-B846-5F9C-79EADF692A9B}"/>
          </ac:picMkLst>
        </pc:picChg>
      </pc:sldChg>
      <pc:sldChg chg="modSp mod">
        <pc:chgData name="Viktor Szitkey" userId="39275a659d8e1837" providerId="LiveId" clId="{C8692A93-6037-4135-A58A-475997A5CC41}" dt="2022-12-04T16:01:08.423" v="643" actId="242"/>
        <pc:sldMkLst>
          <pc:docMk/>
          <pc:sldMk cId="2362296366" sldId="265"/>
        </pc:sldMkLst>
        <pc:spChg chg="mod">
          <ac:chgData name="Viktor Szitkey" userId="39275a659d8e1837" providerId="LiveId" clId="{C8692A93-6037-4135-A58A-475997A5CC41}" dt="2022-12-04T16:01:08.423" v="643" actId="242"/>
          <ac:spMkLst>
            <pc:docMk/>
            <pc:sldMk cId="2362296366" sldId="265"/>
            <ac:spMk id="2" creationId="{00000000-0000-0000-0000-000000000000}"/>
          </ac:spMkLst>
        </pc:spChg>
      </pc:sldChg>
      <pc:sldChg chg="del">
        <pc:chgData name="Viktor Szitkey" userId="39275a659d8e1837" providerId="LiveId" clId="{C8692A93-6037-4135-A58A-475997A5CC41}" dt="2022-12-04T16:31:49.428" v="1162" actId="47"/>
        <pc:sldMkLst>
          <pc:docMk/>
          <pc:sldMk cId="3229171051" sldId="266"/>
        </pc:sldMkLst>
      </pc:sldChg>
      <pc:sldChg chg="del">
        <pc:chgData name="Viktor Szitkey" userId="39275a659d8e1837" providerId="LiveId" clId="{C8692A93-6037-4135-A58A-475997A5CC41}" dt="2022-12-04T16:31:50.285" v="1163" actId="47"/>
        <pc:sldMkLst>
          <pc:docMk/>
          <pc:sldMk cId="452733939" sldId="267"/>
        </pc:sldMkLst>
      </pc:sldChg>
      <pc:sldChg chg="del">
        <pc:chgData name="Viktor Szitkey" userId="39275a659d8e1837" providerId="LiveId" clId="{C8692A93-6037-4135-A58A-475997A5CC41}" dt="2022-12-04T16:31:52.125" v="1164" actId="47"/>
        <pc:sldMkLst>
          <pc:docMk/>
          <pc:sldMk cId="1544302913" sldId="268"/>
        </pc:sldMkLst>
      </pc:sldChg>
      <pc:sldChg chg="del">
        <pc:chgData name="Viktor Szitkey" userId="39275a659d8e1837" providerId="LiveId" clId="{C8692A93-6037-4135-A58A-475997A5CC41}" dt="2022-12-04T16:31:53.350" v="1165" actId="47"/>
        <pc:sldMkLst>
          <pc:docMk/>
          <pc:sldMk cId="4101607575" sldId="269"/>
        </pc:sldMkLst>
      </pc:sldChg>
      <pc:sldChg chg="del">
        <pc:chgData name="Viktor Szitkey" userId="39275a659d8e1837" providerId="LiveId" clId="{C8692A93-6037-4135-A58A-475997A5CC41}" dt="2022-12-04T16:31:54.054" v="1166" actId="47"/>
        <pc:sldMkLst>
          <pc:docMk/>
          <pc:sldMk cId="2794409471" sldId="270"/>
        </pc:sldMkLst>
      </pc:sldChg>
      <pc:sldChg chg="addSp modSp add mod modClrScheme chgLayout">
        <pc:chgData name="Viktor Szitkey" userId="39275a659d8e1837" providerId="LiveId" clId="{C8692A93-6037-4135-A58A-475997A5CC41}" dt="2022-12-04T16:36:37.255" v="1167" actId="20577"/>
        <pc:sldMkLst>
          <pc:docMk/>
          <pc:sldMk cId="1281660881" sldId="271"/>
        </pc:sldMkLst>
        <pc:spChg chg="mod">
          <ac:chgData name="Viktor Szitkey" userId="39275a659d8e1837" providerId="LiveId" clId="{C8692A93-6037-4135-A58A-475997A5CC41}" dt="2022-12-04T15:50:33.364" v="426" actId="6549"/>
          <ac:spMkLst>
            <pc:docMk/>
            <pc:sldMk cId="1281660881" sldId="271"/>
            <ac:spMk id="2" creationId="{00000000-0000-0000-0000-000000000000}"/>
          </ac:spMkLst>
        </pc:spChg>
        <pc:spChg chg="mod ord">
          <ac:chgData name="Viktor Szitkey" userId="39275a659d8e1837" providerId="LiveId" clId="{C8692A93-6037-4135-A58A-475997A5CC41}" dt="2022-12-04T16:36:37.255" v="1167" actId="20577"/>
          <ac:spMkLst>
            <pc:docMk/>
            <pc:sldMk cId="1281660881" sldId="271"/>
            <ac:spMk id="3" creationId="{00000000-0000-0000-0000-000000000000}"/>
          </ac:spMkLst>
        </pc:spChg>
        <pc:picChg chg="add mod">
          <ac:chgData name="Viktor Szitkey" userId="39275a659d8e1837" providerId="LiveId" clId="{C8692A93-6037-4135-A58A-475997A5CC41}" dt="2022-12-04T15:47:57.676" v="412" actId="26606"/>
          <ac:picMkLst>
            <pc:docMk/>
            <pc:sldMk cId="1281660881" sldId="271"/>
            <ac:picMk id="4" creationId="{597B85C8-6518-953F-FE93-C295BC9E7584}"/>
          </ac:picMkLst>
        </pc:picChg>
      </pc:sldChg>
      <pc:sldChg chg="addSp delSp modSp add mod">
        <pc:chgData name="Viktor Szitkey" userId="39275a659d8e1837" providerId="LiveId" clId="{C8692A93-6037-4135-A58A-475997A5CC41}" dt="2022-12-04T15:57:46.901" v="635" actId="1076"/>
        <pc:sldMkLst>
          <pc:docMk/>
          <pc:sldMk cId="3482302600" sldId="272"/>
        </pc:sldMkLst>
        <pc:spChg chg="mod">
          <ac:chgData name="Viktor Szitkey" userId="39275a659d8e1837" providerId="LiveId" clId="{C8692A93-6037-4135-A58A-475997A5CC41}" dt="2022-12-04T15:57:25.825" v="633" actId="20577"/>
          <ac:spMkLst>
            <pc:docMk/>
            <pc:sldMk cId="3482302600" sldId="272"/>
            <ac:spMk id="2" creationId="{00000000-0000-0000-0000-000000000000}"/>
          </ac:spMkLst>
        </pc:spChg>
        <pc:picChg chg="add mod">
          <ac:chgData name="Viktor Szitkey" userId="39275a659d8e1837" providerId="LiveId" clId="{C8692A93-6037-4135-A58A-475997A5CC41}" dt="2022-12-04T15:57:46.901" v="635" actId="1076"/>
          <ac:picMkLst>
            <pc:docMk/>
            <pc:sldMk cId="3482302600" sldId="272"/>
            <ac:picMk id="4" creationId="{8248299B-7FB2-CD22-DCC5-CDD7AF05F66B}"/>
          </ac:picMkLst>
        </pc:picChg>
        <pc:picChg chg="del">
          <ac:chgData name="Viktor Szitkey" userId="39275a659d8e1837" providerId="LiveId" clId="{C8692A93-6037-4135-A58A-475997A5CC41}" dt="2022-12-04T15:57:19.384" v="621" actId="478"/>
          <ac:picMkLst>
            <pc:docMk/>
            <pc:sldMk cId="3482302600" sldId="272"/>
            <ac:picMk id="11" creationId="{14CFD2D6-4E35-B846-5F9C-79EADF692A9B}"/>
          </ac:picMkLst>
        </pc:picChg>
      </pc:sldChg>
      <pc:sldChg chg="addSp delSp modSp add mod">
        <pc:chgData name="Viktor Szitkey" userId="39275a659d8e1837" providerId="LiveId" clId="{C8692A93-6037-4135-A58A-475997A5CC41}" dt="2022-12-04T16:11:35.152" v="906" actId="20577"/>
        <pc:sldMkLst>
          <pc:docMk/>
          <pc:sldMk cId="2293792767" sldId="273"/>
        </pc:sldMkLst>
        <pc:spChg chg="mod">
          <ac:chgData name="Viktor Szitkey" userId="39275a659d8e1837" providerId="LiveId" clId="{C8692A93-6037-4135-A58A-475997A5CC41}" dt="2022-12-04T16:10:59.663" v="896" actId="20577"/>
          <ac:spMkLst>
            <pc:docMk/>
            <pc:sldMk cId="2293792767" sldId="273"/>
            <ac:spMk id="2" creationId="{00000000-0000-0000-0000-000000000000}"/>
          </ac:spMkLst>
        </pc:spChg>
        <pc:spChg chg="mod">
          <ac:chgData name="Viktor Szitkey" userId="39275a659d8e1837" providerId="LiveId" clId="{C8692A93-6037-4135-A58A-475997A5CC41}" dt="2022-12-04T16:11:35.152" v="906" actId="20577"/>
          <ac:spMkLst>
            <pc:docMk/>
            <pc:sldMk cId="2293792767" sldId="273"/>
            <ac:spMk id="3" creationId="{00000000-0000-0000-0000-000000000000}"/>
          </ac:spMkLst>
        </pc:spChg>
        <pc:picChg chg="del">
          <ac:chgData name="Viktor Szitkey" userId="39275a659d8e1837" providerId="LiveId" clId="{C8692A93-6037-4135-A58A-475997A5CC41}" dt="2022-12-04T16:01:19.173" v="645" actId="478"/>
          <ac:picMkLst>
            <pc:docMk/>
            <pc:sldMk cId="2293792767" sldId="273"/>
            <ac:picMk id="4" creationId="{597B85C8-6518-953F-FE93-C295BC9E7584}"/>
          </ac:picMkLst>
        </pc:picChg>
        <pc:picChg chg="add mod">
          <ac:chgData name="Viktor Szitkey" userId="39275a659d8e1837" providerId="LiveId" clId="{C8692A93-6037-4135-A58A-475997A5CC41}" dt="2022-12-04T16:05:55.811" v="683" actId="1076"/>
          <ac:picMkLst>
            <pc:docMk/>
            <pc:sldMk cId="2293792767" sldId="273"/>
            <ac:picMk id="6" creationId="{B8971562-0B63-8ED7-8A7B-A5BD5768450A}"/>
          </ac:picMkLst>
        </pc:picChg>
      </pc:sldChg>
      <pc:sldChg chg="modSp add mod ord">
        <pc:chgData name="Viktor Szitkey" userId="39275a659d8e1837" providerId="LiveId" clId="{C8692A93-6037-4135-A58A-475997A5CC41}" dt="2022-12-04T16:03:21.498" v="667" actId="20577"/>
        <pc:sldMkLst>
          <pc:docMk/>
          <pc:sldMk cId="228860278" sldId="274"/>
        </pc:sldMkLst>
        <pc:spChg chg="mod">
          <ac:chgData name="Viktor Szitkey" userId="39275a659d8e1837" providerId="LiveId" clId="{C8692A93-6037-4135-A58A-475997A5CC41}" dt="2022-12-04T16:03:21.498" v="667" actId="20577"/>
          <ac:spMkLst>
            <pc:docMk/>
            <pc:sldMk cId="228860278" sldId="274"/>
            <ac:spMk id="2" creationId="{00000000-0000-0000-0000-000000000000}"/>
          </ac:spMkLst>
        </pc:spChg>
      </pc:sldChg>
      <pc:sldChg chg="addSp modSp add mod modClrScheme chgLayout">
        <pc:chgData name="Viktor Szitkey" userId="39275a659d8e1837" providerId="LiveId" clId="{C8692A93-6037-4135-A58A-475997A5CC41}" dt="2022-12-04T16:14:38.224" v="1020" actId="1076"/>
        <pc:sldMkLst>
          <pc:docMk/>
          <pc:sldMk cId="1777908925" sldId="275"/>
        </pc:sldMkLst>
        <pc:spChg chg="mod">
          <ac:chgData name="Viktor Szitkey" userId="39275a659d8e1837" providerId="LiveId" clId="{C8692A93-6037-4135-A58A-475997A5CC41}" dt="2022-12-04T16:14:13.475" v="999" actId="26606"/>
          <ac:spMkLst>
            <pc:docMk/>
            <pc:sldMk cId="1777908925" sldId="275"/>
            <ac:spMk id="2" creationId="{00000000-0000-0000-0000-000000000000}"/>
          </ac:spMkLst>
        </pc:spChg>
        <pc:spChg chg="mod">
          <ac:chgData name="Viktor Szitkey" userId="39275a659d8e1837" providerId="LiveId" clId="{C8692A93-6037-4135-A58A-475997A5CC41}" dt="2022-12-04T16:14:19.977" v="1013" actId="5793"/>
          <ac:spMkLst>
            <pc:docMk/>
            <pc:sldMk cId="1777908925" sldId="275"/>
            <ac:spMk id="3" creationId="{00000000-0000-0000-0000-000000000000}"/>
          </ac:spMkLst>
        </pc:spChg>
        <pc:spChg chg="add mod">
          <ac:chgData name="Viktor Szitkey" userId="39275a659d8e1837" providerId="LiveId" clId="{C8692A93-6037-4135-A58A-475997A5CC41}" dt="2022-12-04T16:14:13.475" v="999" actId="26606"/>
          <ac:spMkLst>
            <pc:docMk/>
            <pc:sldMk cId="1777908925" sldId="275"/>
            <ac:spMk id="9" creationId="{B601EB80-012C-E852-63E5-E619D189431D}"/>
          </ac:spMkLst>
        </pc:spChg>
        <pc:spChg chg="add mod">
          <ac:chgData name="Viktor Szitkey" userId="39275a659d8e1837" providerId="LiveId" clId="{C8692A93-6037-4135-A58A-475997A5CC41}" dt="2022-12-04T16:14:13.475" v="999" actId="26606"/>
          <ac:spMkLst>
            <pc:docMk/>
            <pc:sldMk cId="1777908925" sldId="275"/>
            <ac:spMk id="11" creationId="{A8C4F8F5-2618-BF31-8F24-37A85A271C3D}"/>
          </ac:spMkLst>
        </pc:spChg>
        <pc:picChg chg="add mod">
          <ac:chgData name="Viktor Szitkey" userId="39275a659d8e1837" providerId="LiveId" clId="{C8692A93-6037-4135-A58A-475997A5CC41}" dt="2022-12-04T16:14:38.224" v="1020" actId="1076"/>
          <ac:picMkLst>
            <pc:docMk/>
            <pc:sldMk cId="1777908925" sldId="275"/>
            <ac:picMk id="4" creationId="{688994F9-A903-281E-B966-7C5E9D4A73E7}"/>
          </ac:picMkLst>
        </pc:picChg>
      </pc:sldChg>
      <pc:sldChg chg="addSp delSp modSp add mod">
        <pc:chgData name="Viktor Szitkey" userId="39275a659d8e1837" providerId="LiveId" clId="{C8692A93-6037-4135-A58A-475997A5CC41}" dt="2022-12-04T16:25:10.204" v="1100" actId="1076"/>
        <pc:sldMkLst>
          <pc:docMk/>
          <pc:sldMk cId="3742439569" sldId="276"/>
        </pc:sldMkLst>
        <pc:spChg chg="mod">
          <ac:chgData name="Viktor Szitkey" userId="39275a659d8e1837" providerId="LiveId" clId="{C8692A93-6037-4135-A58A-475997A5CC41}" dt="2022-12-04T16:17:02.531" v="1047" actId="20577"/>
          <ac:spMkLst>
            <pc:docMk/>
            <pc:sldMk cId="3742439569" sldId="276"/>
            <ac:spMk id="2" creationId="{00000000-0000-0000-0000-000000000000}"/>
          </ac:spMkLst>
        </pc:spChg>
        <pc:spChg chg="del">
          <ac:chgData name="Viktor Szitkey" userId="39275a659d8e1837" providerId="LiveId" clId="{C8692A93-6037-4135-A58A-475997A5CC41}" dt="2022-12-04T16:21:13.830" v="1066" actId="22"/>
          <ac:spMkLst>
            <pc:docMk/>
            <pc:sldMk cId="3742439569" sldId="276"/>
            <ac:spMk id="3" creationId="{00000000-0000-0000-0000-000000000000}"/>
          </ac:spMkLst>
        </pc:spChg>
        <pc:spChg chg="add mod">
          <ac:chgData name="Viktor Szitkey" userId="39275a659d8e1837" providerId="LiveId" clId="{C8692A93-6037-4135-A58A-475997A5CC41}" dt="2022-12-04T16:21:49.122" v="1073" actId="478"/>
          <ac:spMkLst>
            <pc:docMk/>
            <pc:sldMk cId="3742439569" sldId="276"/>
            <ac:spMk id="8" creationId="{6E927236-EACE-323B-BE5B-266F13090A2D}"/>
          </ac:spMkLst>
        </pc:spChg>
        <pc:spChg chg="mod">
          <ac:chgData name="Viktor Szitkey" userId="39275a659d8e1837" providerId="LiveId" clId="{C8692A93-6037-4135-A58A-475997A5CC41}" dt="2022-12-04T16:21:05.009" v="1056" actId="20577"/>
          <ac:spMkLst>
            <pc:docMk/>
            <pc:sldMk cId="3742439569" sldId="276"/>
            <ac:spMk id="9" creationId="{B601EB80-012C-E852-63E5-E619D189431D}"/>
          </ac:spMkLst>
        </pc:spChg>
        <pc:spChg chg="mod">
          <ac:chgData name="Viktor Szitkey" userId="39275a659d8e1837" providerId="LiveId" clId="{C8692A93-6037-4135-A58A-475997A5CC41}" dt="2022-12-04T16:25:10.204" v="1100" actId="1076"/>
          <ac:spMkLst>
            <pc:docMk/>
            <pc:sldMk cId="3742439569" sldId="276"/>
            <ac:spMk id="11" creationId="{A8C4F8F5-2618-BF31-8F24-37A85A271C3D}"/>
          </ac:spMkLst>
        </pc:spChg>
        <pc:picChg chg="del">
          <ac:chgData name="Viktor Szitkey" userId="39275a659d8e1837" providerId="LiveId" clId="{C8692A93-6037-4135-A58A-475997A5CC41}" dt="2022-12-04T16:16:58.739" v="1032" actId="478"/>
          <ac:picMkLst>
            <pc:docMk/>
            <pc:sldMk cId="3742439569" sldId="276"/>
            <ac:picMk id="4" creationId="{688994F9-A903-281E-B966-7C5E9D4A73E7}"/>
          </ac:picMkLst>
        </pc:picChg>
        <pc:picChg chg="add del mod ord">
          <ac:chgData name="Viktor Szitkey" userId="39275a659d8e1837" providerId="LiveId" clId="{C8692A93-6037-4135-A58A-475997A5CC41}" dt="2022-12-04T16:21:49.122" v="1073" actId="478"/>
          <ac:picMkLst>
            <pc:docMk/>
            <pc:sldMk cId="3742439569" sldId="276"/>
            <ac:picMk id="6" creationId="{B3B68672-998F-3BE9-F4BC-B2710B83DD18}"/>
          </ac:picMkLst>
        </pc:picChg>
        <pc:picChg chg="add del mod">
          <ac:chgData name="Viktor Szitkey" userId="39275a659d8e1837" providerId="LiveId" clId="{C8692A93-6037-4135-A58A-475997A5CC41}" dt="2022-12-04T16:23:16.631" v="1082" actId="478"/>
          <ac:picMkLst>
            <pc:docMk/>
            <pc:sldMk cId="3742439569" sldId="276"/>
            <ac:picMk id="12" creationId="{91C16E47-AF33-3B04-BA41-4A2E73830C1E}"/>
          </ac:picMkLst>
        </pc:picChg>
        <pc:picChg chg="add mod">
          <ac:chgData name="Viktor Szitkey" userId="39275a659d8e1837" providerId="LiveId" clId="{C8692A93-6037-4135-A58A-475997A5CC41}" dt="2022-12-04T16:23:22.749" v="1085" actId="1076"/>
          <ac:picMkLst>
            <pc:docMk/>
            <pc:sldMk cId="3742439569" sldId="276"/>
            <ac:picMk id="14" creationId="{5A17A84B-9A9F-05CA-19ED-5DFAEF515980}"/>
          </ac:picMkLst>
        </pc:picChg>
        <pc:picChg chg="add mod">
          <ac:chgData name="Viktor Szitkey" userId="39275a659d8e1837" providerId="LiveId" clId="{C8692A93-6037-4135-A58A-475997A5CC41}" dt="2022-12-04T16:24:08.501" v="1090" actId="14100"/>
          <ac:picMkLst>
            <pc:docMk/>
            <pc:sldMk cId="3742439569" sldId="276"/>
            <ac:picMk id="16" creationId="{208D1B6A-A691-C9BA-2ACC-6C2F03034EBC}"/>
          </ac:picMkLst>
        </pc:picChg>
      </pc:sldChg>
      <pc:sldChg chg="addSp delSp modSp new mod delAnim modAnim">
        <pc:chgData name="Viktor Szitkey" userId="39275a659d8e1837" providerId="LiveId" clId="{C8692A93-6037-4135-A58A-475997A5CC41}" dt="2022-12-11T19:00:10.746" v="1331" actId="1076"/>
        <pc:sldMkLst>
          <pc:docMk/>
          <pc:sldMk cId="3529872133" sldId="277"/>
        </pc:sldMkLst>
        <pc:picChg chg="add del mod">
          <ac:chgData name="Viktor Szitkey" userId="39275a659d8e1837" providerId="LiveId" clId="{C8692A93-6037-4135-A58A-475997A5CC41}" dt="2022-12-04T16:28:33.138" v="1108" actId="478"/>
          <ac:picMkLst>
            <pc:docMk/>
            <pc:sldMk cId="3529872133" sldId="277"/>
            <ac:picMk id="2" creationId="{2D2ADB88-C788-BCAD-371E-61EFC1925980}"/>
          </ac:picMkLst>
        </pc:picChg>
        <pc:picChg chg="add mod">
          <ac:chgData name="Viktor Szitkey" userId="39275a659d8e1837" providerId="LiveId" clId="{C8692A93-6037-4135-A58A-475997A5CC41}" dt="2022-12-11T19:00:10.746" v="1331" actId="1076"/>
          <ac:picMkLst>
            <pc:docMk/>
            <pc:sldMk cId="3529872133" sldId="277"/>
            <ac:picMk id="2" creationId="{60C0AAF3-AA4E-F26A-03D0-B7FA960CAEA4}"/>
          </ac:picMkLst>
        </pc:picChg>
        <pc:picChg chg="add del mod">
          <ac:chgData name="Viktor Szitkey" userId="39275a659d8e1837" providerId="LiveId" clId="{C8692A93-6037-4135-A58A-475997A5CC41}" dt="2022-12-11T18:59:54.971" v="1324" actId="478"/>
          <ac:picMkLst>
            <pc:docMk/>
            <pc:sldMk cId="3529872133" sldId="277"/>
            <ac:picMk id="3" creationId="{C39C5C31-CB0A-EE49-7F38-58D086A575B7}"/>
          </ac:picMkLst>
        </pc:picChg>
      </pc:sldChg>
      <pc:sldChg chg="modSp new mod">
        <pc:chgData name="Viktor Szitkey" userId="39275a659d8e1837" providerId="LiveId" clId="{C8692A93-6037-4135-A58A-475997A5CC41}" dt="2022-12-04T16:31:45.313" v="1161" actId="403"/>
        <pc:sldMkLst>
          <pc:docMk/>
          <pc:sldMk cId="2351452318" sldId="278"/>
        </pc:sldMkLst>
        <pc:spChg chg="mod">
          <ac:chgData name="Viktor Szitkey" userId="39275a659d8e1837" providerId="LiveId" clId="{C8692A93-6037-4135-A58A-475997A5CC41}" dt="2022-12-04T16:31:45.313" v="1161" actId="403"/>
          <ac:spMkLst>
            <pc:docMk/>
            <pc:sldMk cId="2351452318" sldId="278"/>
            <ac:spMk id="2" creationId="{7241F515-311F-ED0C-BBFA-5482EFE059CF}"/>
          </ac:spMkLst>
        </pc:spChg>
      </pc:sldChg>
      <pc:sldChg chg="addSp delSp modSp add mod">
        <pc:chgData name="Viktor Szitkey" userId="39275a659d8e1837" providerId="LiveId" clId="{C8692A93-6037-4135-A58A-475997A5CC41}" dt="2022-12-04T16:57:05.040" v="1263" actId="1076"/>
        <pc:sldMkLst>
          <pc:docMk/>
          <pc:sldMk cId="1865517243" sldId="279"/>
        </pc:sldMkLst>
        <pc:spChg chg="mod">
          <ac:chgData name="Viktor Szitkey" userId="39275a659d8e1837" providerId="LiveId" clId="{C8692A93-6037-4135-A58A-475997A5CC41}" dt="2022-12-04T16:55:58.543" v="1212" actId="20577"/>
          <ac:spMkLst>
            <pc:docMk/>
            <pc:sldMk cId="1865517243" sldId="279"/>
            <ac:spMk id="2" creationId="{00000000-0000-0000-0000-000000000000}"/>
          </ac:spMkLst>
        </pc:spChg>
        <pc:spChg chg="del">
          <ac:chgData name="Viktor Szitkey" userId="39275a659d8e1837" providerId="LiveId" clId="{C8692A93-6037-4135-A58A-475997A5CC41}" dt="2022-12-04T16:56:37.281" v="1257" actId="478"/>
          <ac:spMkLst>
            <pc:docMk/>
            <pc:sldMk cId="1865517243" sldId="279"/>
            <ac:spMk id="8" creationId="{6E927236-EACE-323B-BE5B-266F13090A2D}"/>
          </ac:spMkLst>
        </pc:spChg>
        <pc:spChg chg="mod">
          <ac:chgData name="Viktor Szitkey" userId="39275a659d8e1837" providerId="LiveId" clId="{C8692A93-6037-4135-A58A-475997A5CC41}" dt="2022-12-04T16:56:09.499" v="1232" actId="20577"/>
          <ac:spMkLst>
            <pc:docMk/>
            <pc:sldMk cId="1865517243" sldId="279"/>
            <ac:spMk id="9" creationId="{B601EB80-012C-E852-63E5-E619D189431D}"/>
          </ac:spMkLst>
        </pc:spChg>
        <pc:spChg chg="mod">
          <ac:chgData name="Viktor Szitkey" userId="39275a659d8e1837" providerId="LiveId" clId="{C8692A93-6037-4135-A58A-475997A5CC41}" dt="2022-12-04T16:56:44.488" v="1259" actId="1076"/>
          <ac:spMkLst>
            <pc:docMk/>
            <pc:sldMk cId="1865517243" sldId="279"/>
            <ac:spMk id="11" creationId="{A8C4F8F5-2618-BF31-8F24-37A85A271C3D}"/>
          </ac:spMkLst>
        </pc:spChg>
        <pc:picChg chg="add mod">
          <ac:chgData name="Viktor Szitkey" userId="39275a659d8e1837" providerId="LiveId" clId="{C8692A93-6037-4135-A58A-475997A5CC41}" dt="2022-12-04T16:56:40.721" v="1258" actId="1076"/>
          <ac:picMkLst>
            <pc:docMk/>
            <pc:sldMk cId="1865517243" sldId="279"/>
            <ac:picMk id="3" creationId="{5C693AFB-3EFB-87F4-C182-01F2C4DB462C}"/>
          </ac:picMkLst>
        </pc:picChg>
        <pc:picChg chg="add mod">
          <ac:chgData name="Viktor Szitkey" userId="39275a659d8e1837" providerId="LiveId" clId="{C8692A93-6037-4135-A58A-475997A5CC41}" dt="2022-12-04T16:57:05.040" v="1263" actId="1076"/>
          <ac:picMkLst>
            <pc:docMk/>
            <pc:sldMk cId="1865517243" sldId="279"/>
            <ac:picMk id="4" creationId="{99EAFB80-69B0-4E40-5BCF-724D494737C5}"/>
          </ac:picMkLst>
        </pc:picChg>
        <pc:picChg chg="del">
          <ac:chgData name="Viktor Szitkey" userId="39275a659d8e1837" providerId="LiveId" clId="{C8692A93-6037-4135-A58A-475997A5CC41}" dt="2022-12-04T16:56:00.640" v="1213" actId="478"/>
          <ac:picMkLst>
            <pc:docMk/>
            <pc:sldMk cId="1865517243" sldId="279"/>
            <ac:picMk id="14" creationId="{5A17A84B-9A9F-05CA-19ED-5DFAEF515980}"/>
          </ac:picMkLst>
        </pc:picChg>
        <pc:picChg chg="del">
          <ac:chgData name="Viktor Szitkey" userId="39275a659d8e1837" providerId="LiveId" clId="{C8692A93-6037-4135-A58A-475997A5CC41}" dt="2022-12-04T16:56:21.915" v="1251" actId="478"/>
          <ac:picMkLst>
            <pc:docMk/>
            <pc:sldMk cId="1865517243" sldId="279"/>
            <ac:picMk id="16" creationId="{208D1B6A-A691-C9BA-2ACC-6C2F03034EBC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12/11/2022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12/11/2022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12/11/2022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12/11/2022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12/11/2022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12/11/2022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12/11/2022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12/11/2022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12/11/2022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sk-SK" dirty="0"/>
              <a:t>Antické vojenstvo – AST </a:t>
            </a:r>
            <a:r>
              <a:rPr lang="sk-SK"/>
              <a:t>- Semestrálny </a:t>
            </a:r>
            <a:r>
              <a:rPr lang="sk-SK" dirty="0"/>
              <a:t>projekt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sk-SK" dirty="0"/>
              <a:t>Bc. Viktor Szitkey						       ZS 2022/2023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</p:spPr>
        <p:txBody>
          <a:bodyPr anchor="b">
            <a:normAutofit/>
          </a:bodyPr>
          <a:lstStyle/>
          <a:p>
            <a:r>
              <a:rPr lang="sk-SK" dirty="0"/>
              <a:t>Prekonanie metódy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601EB80-012C-E852-63E5-E619D18943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/>
          <a:lstStyle/>
          <a:p>
            <a:r>
              <a:rPr lang="sk-SK" dirty="0" err="1"/>
              <a:t>Units</a:t>
            </a:r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8C4F8F5-2618-BF31-8F24-37A85A271C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/>
          <a:lstStyle/>
          <a:p>
            <a:r>
              <a:rPr lang="sk-SK" dirty="0" err="1"/>
              <a:t>Archers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927236-EACE-323B-BE5B-266F13090A2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sk-SK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A17A84B-9A9F-05CA-19ED-5DFAEF515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140" y="3294553"/>
            <a:ext cx="5722860" cy="130481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08D1B6A-A691-C9BA-2ACC-6C2F03034E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45957"/>
            <a:ext cx="4380854" cy="311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439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</p:spPr>
        <p:txBody>
          <a:bodyPr anchor="b">
            <a:normAutofit/>
          </a:bodyPr>
          <a:lstStyle/>
          <a:p>
            <a:r>
              <a:rPr lang="en-US" dirty="0"/>
              <a:t>Runtime </a:t>
            </a:r>
            <a:r>
              <a:rPr lang="en-US" dirty="0" err="1"/>
              <a:t>polymorfizmus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601EB80-012C-E852-63E5-E619D18943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/>
          <a:lstStyle/>
          <a:p>
            <a:r>
              <a:rPr lang="en-US" dirty="0"/>
              <a:t>Upcasting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8C4F8F5-2618-BF31-8F24-37A85A271C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95400" y="3256825"/>
            <a:ext cx="4572000" cy="641350"/>
          </a:xfrm>
        </p:spPr>
        <p:txBody>
          <a:bodyPr/>
          <a:lstStyle/>
          <a:p>
            <a:r>
              <a:rPr lang="en-US" dirty="0" err="1"/>
              <a:t>Polymofizmus</a:t>
            </a:r>
            <a:endParaRPr lang="en-US" dirty="0"/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5C693AFB-3EFB-87F4-C182-01F2C4DB4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0171" y="1714453"/>
            <a:ext cx="4352756" cy="1490438"/>
          </a:xfrm>
          <a:prstGeom prst="rect">
            <a:avLst/>
          </a:prstGeom>
        </p:spPr>
      </p:pic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99EAFB80-69B0-4E40-5BCF-724D49473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953" y="3739966"/>
            <a:ext cx="11060093" cy="280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51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1474839"/>
            <a:ext cx="9601200" cy="3809934"/>
          </a:xfrm>
        </p:spPr>
        <p:txBody>
          <a:bodyPr anchor="ctr"/>
          <a:lstStyle/>
          <a:p>
            <a:pPr algn="ctr"/>
            <a:r>
              <a:rPr lang="sk-SK" dirty="0"/>
              <a:t>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29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ncient Warfare 2022-12-11 19-58-50">
            <a:hlinkClick r:id="" action="ppaction://media"/>
            <a:extLst>
              <a:ext uri="{FF2B5EF4-FFF2-40B4-BE49-F238E27FC236}">
                <a16:creationId xmlns:a16="http://schemas.microsoft.com/office/drawing/2014/main" id="{60C0AAF3-AA4E-F26A-03D0-B7FA960CAE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37088"/>
            <a:ext cx="12140022" cy="618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72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1F515-311F-ED0C-BBFA-5482EFE0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168" y="1917291"/>
            <a:ext cx="10144432" cy="2082902"/>
          </a:xfrm>
        </p:spPr>
        <p:txBody>
          <a:bodyPr anchor="ctr">
            <a:normAutofit/>
          </a:bodyPr>
          <a:lstStyle/>
          <a:p>
            <a:pPr algn="ctr"/>
            <a:r>
              <a:rPr lang="sk-SK" sz="4400" dirty="0"/>
              <a:t>Ďakujem za pozornosť</a:t>
            </a:r>
            <a:r>
              <a:rPr lang="en-US" sz="4400" dirty="0"/>
              <a:t>!</a:t>
            </a:r>
            <a:endParaRPr lang="sk-SK" sz="4400" dirty="0"/>
          </a:p>
        </p:txBody>
      </p:sp>
    </p:spTree>
    <p:extLst>
      <p:ext uri="{BB962C8B-B14F-4D97-AF65-F5344CB8AC3E}">
        <p14:creationId xmlns:p14="http://schemas.microsoft.com/office/powerpoint/2010/main" val="2351452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Obsah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Základný opis</a:t>
            </a:r>
          </a:p>
          <a:p>
            <a:r>
              <a:rPr lang="sk-SK" dirty="0"/>
              <a:t>Použité OOP princípy</a:t>
            </a:r>
            <a:endParaRPr lang="en-US" dirty="0"/>
          </a:p>
          <a:p>
            <a:r>
              <a:rPr lang="sk-SK" dirty="0"/>
              <a:t>DEMO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Základná myšlienka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399" y="1981199"/>
            <a:ext cx="10164097" cy="3947653"/>
          </a:xfrm>
        </p:spPr>
        <p:txBody>
          <a:bodyPr/>
          <a:lstStyle/>
          <a:p>
            <a:r>
              <a:rPr lang="sk-SK" dirty="0"/>
              <a:t>Vytvorenie dvoch armád</a:t>
            </a:r>
          </a:p>
          <a:p>
            <a:r>
              <a:rPr lang="sk-SK" dirty="0"/>
              <a:t>Nastavenie ostatných faktorov</a:t>
            </a:r>
            <a:endParaRPr lang="en-US" dirty="0"/>
          </a:p>
          <a:p>
            <a:r>
              <a:rPr lang="sk-SK" dirty="0"/>
              <a:t>Simulácia boja</a:t>
            </a:r>
            <a:endParaRPr lang="en-US" dirty="0"/>
          </a:p>
          <a:p>
            <a:r>
              <a:rPr lang="sk-SK" dirty="0"/>
              <a:t>Vyhodnotenie boja</a:t>
            </a:r>
          </a:p>
          <a:p>
            <a:endParaRPr lang="sk-SK" dirty="0"/>
          </a:p>
          <a:p>
            <a:r>
              <a:rPr lang="sk-SK" dirty="0"/>
              <a:t>GUI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092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123987"/>
            <a:ext cx="9601200" cy="666428"/>
          </a:xfrm>
        </p:spPr>
        <p:txBody>
          <a:bodyPr anchor="b">
            <a:normAutofit/>
          </a:bodyPr>
          <a:lstStyle/>
          <a:p>
            <a:r>
              <a:rPr lang="sk-SK" dirty="0"/>
              <a:t>Ukážka hry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88A9251-9D8B-B9A3-0BD7-C1FB12085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k-S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AEA167-9C55-35C9-408B-FAB9BD69B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97" y="716305"/>
            <a:ext cx="11551806" cy="6141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51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123987"/>
            <a:ext cx="9601200" cy="666428"/>
          </a:xfrm>
        </p:spPr>
        <p:txBody>
          <a:bodyPr anchor="b">
            <a:normAutofit/>
          </a:bodyPr>
          <a:lstStyle/>
          <a:p>
            <a:r>
              <a:rPr lang="sk-SK" dirty="0"/>
              <a:t>Ukážka simulácie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88A9251-9D8B-B9A3-0BD7-C1FB12085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k-S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48299B-7FB2-CD22-DCC5-CDD7AF05F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187" y="790415"/>
            <a:ext cx="9953625" cy="566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302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/>
          <a:p>
            <a:r>
              <a:rPr lang="sk-SK" dirty="0"/>
              <a:t>MVC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7B85C8-6518-953F-FE93-C295BC9E7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910" y="-159"/>
            <a:ext cx="3926203" cy="6858000"/>
          </a:xfrm>
          <a:prstGeom prst="rect">
            <a:avLst/>
          </a:prstGeom>
          <a:noFill/>
        </p:spPr>
      </p:pic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dirty="0"/>
              <a:t>Model – dáta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dirty="0" err="1"/>
              <a:t>View</a:t>
            </a:r>
            <a:r>
              <a:rPr lang="sk-SK" dirty="0"/>
              <a:t> – prezentácia dát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dirty="0" err="1"/>
              <a:t>Cont</a:t>
            </a:r>
            <a:r>
              <a:rPr lang="en-US" dirty="0"/>
              <a:t>r</a:t>
            </a:r>
            <a:r>
              <a:rPr lang="sk-SK" dirty="0" err="1"/>
              <a:t>oller</a:t>
            </a:r>
            <a:r>
              <a:rPr lang="sk-SK" dirty="0"/>
              <a:t> – správa dát</a:t>
            </a:r>
          </a:p>
        </p:txBody>
      </p:sp>
    </p:spTree>
    <p:extLst>
      <p:ext uri="{BB962C8B-B14F-4D97-AF65-F5344CB8AC3E}">
        <p14:creationId xmlns:p14="http://schemas.microsoft.com/office/powerpoint/2010/main" val="1281660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1474839"/>
            <a:ext cx="9601200" cy="3809934"/>
          </a:xfrm>
        </p:spPr>
        <p:txBody>
          <a:bodyPr anchor="ctr"/>
          <a:lstStyle/>
          <a:p>
            <a:pPr algn="ctr"/>
            <a:r>
              <a:rPr lang="sk-SK" dirty="0"/>
              <a:t>OOP princípy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60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/>
          <a:p>
            <a:r>
              <a:rPr lang="sk-SK" dirty="0"/>
              <a:t>Dedenie a abstraktná trieda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dirty="0"/>
              <a:t>Podtrieda získa vlastnosti rodičovského objektu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dirty="0"/>
              <a:t>Lukostrelec a jazdec majú veľa spoločného ale niečom sa v boji diametrálne </a:t>
            </a:r>
            <a:r>
              <a:rPr lang="sk-SK" dirty="0" err="1"/>
              <a:t>odlišuju</a:t>
            </a:r>
            <a:endParaRPr lang="sk-S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971562-0B63-8ED7-8A7B-A5BD57684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973" y="1662038"/>
            <a:ext cx="6741763" cy="367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792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</p:spPr>
        <p:txBody>
          <a:bodyPr anchor="b">
            <a:normAutofit/>
          </a:bodyPr>
          <a:lstStyle/>
          <a:p>
            <a:r>
              <a:rPr lang="sk-SK" dirty="0"/>
              <a:t>Preťaženie metódy/konštruktéra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601EB80-012C-E852-63E5-E619D18943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sk-SK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8C4F8F5-2618-BF31-8F24-37A85A271C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688994F9-A903-281E-B966-7C5E9D4A7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144" y="2459672"/>
            <a:ext cx="11559712" cy="290406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7790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92</TotalTime>
  <Words>100</Words>
  <Application>Microsoft Office PowerPoint</Application>
  <PresentationFormat>Widescreen</PresentationFormat>
  <Paragraphs>33</Paragraphs>
  <Slides>14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Arial</vt:lpstr>
      <vt:lpstr>Diamond Grid 16x9</vt:lpstr>
      <vt:lpstr>Antické vojenstvo – AST - Semestrálny projekt</vt:lpstr>
      <vt:lpstr>Obsah</vt:lpstr>
      <vt:lpstr>Základná myšlienka</vt:lpstr>
      <vt:lpstr>Ukážka hry</vt:lpstr>
      <vt:lpstr>Ukážka simulácie</vt:lpstr>
      <vt:lpstr>MVC</vt:lpstr>
      <vt:lpstr>OOP princípy</vt:lpstr>
      <vt:lpstr>Dedenie a abstraktná trieda</vt:lpstr>
      <vt:lpstr>Preťaženie metódy/konštruktéra</vt:lpstr>
      <vt:lpstr>Prekonanie metódy</vt:lpstr>
      <vt:lpstr>Runtime polymorfizmus</vt:lpstr>
      <vt:lpstr>DEMO</vt:lpstr>
      <vt:lpstr>PowerPoint Presentation</vt:lpstr>
      <vt:lpstr>Ďakujem za pozornosť!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Viktor Szitkey</dc:creator>
  <cp:lastModifiedBy>Viktor Szitkey</cp:lastModifiedBy>
  <cp:revision>1</cp:revision>
  <dcterms:created xsi:type="dcterms:W3CDTF">2022-12-04T15:35:55Z</dcterms:created>
  <dcterms:modified xsi:type="dcterms:W3CDTF">2022-12-11T19:01:43Z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